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720" r:id="rId3"/>
    <p:sldId id="744" r:id="rId4"/>
    <p:sldId id="773" r:id="rId5"/>
    <p:sldId id="772" r:id="rId6"/>
    <p:sldId id="793" r:id="rId7"/>
    <p:sldId id="525" r:id="rId8"/>
    <p:sldId id="780" r:id="rId9"/>
    <p:sldId id="259" r:id="rId10"/>
    <p:sldId id="797" r:id="rId11"/>
    <p:sldId id="792" r:id="rId12"/>
    <p:sldId id="260" r:id="rId13"/>
    <p:sldId id="798" r:id="rId14"/>
    <p:sldId id="795" r:id="rId15"/>
    <p:sldId id="261" r:id="rId16"/>
    <p:sldId id="799" r:id="rId17"/>
    <p:sldId id="794" r:id="rId18"/>
    <p:sldId id="547" r:id="rId19"/>
    <p:sldId id="548" r:id="rId20"/>
    <p:sldId id="549" r:id="rId21"/>
    <p:sldId id="758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9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5072-E393-46FB-910B-96C921D7A22B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0091-A206-4F9B-B4FF-B135D2AEDFD6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7878-0E3E-4B91-ABA9-29AF7AC2EE82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2287-0342-471A-A91B-3323443A9EF5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A1E-5281-4EED-A98A-F507FDB68488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2AEC-E20A-4496-B8FB-2BE7ED14A05A}" type="datetime1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F545-A6F7-446E-B523-B1591FBB31FA}" type="datetime1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C1C-B200-4440-91EE-784E0C4B6122}" type="datetime1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40D6-91F0-488D-A70A-DC929C6D1CDA}" type="datetime1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888D-63BD-4F67-8F91-7C8F1BCFFA65}" type="datetime1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B600-DCE8-4C9F-9B05-1349843BD2FA}" type="datetime1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C802-FFB2-4A7B-8510-5EF21604F288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/>
              <a:t>Spring 202</a:t>
            </a:r>
            <a:r>
              <a:rPr lang="en-US" altLang="zh-CN" sz="1900"/>
              <a:t>4</a:t>
            </a: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2C8A-1496-4BD7-B2A7-773EF3747923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8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8(a)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FCBA-B8D5-4341-9351-1A0651DAB9F4}" type="datetime1">
              <a:rPr lang="en-US" smtClean="0"/>
              <a:t>3/3/24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</a:t>
            </a:r>
            <a:r>
              <a:rPr lang="en-US" b="1" dirty="0"/>
              <a:t>Single</a:t>
            </a:r>
            <a:r>
              <a:rPr lang="en-US" dirty="0"/>
              <a:t> screenshot of the code and register window </a:t>
            </a:r>
            <a:r>
              <a:rPr lang="en-US" b="1" dirty="0"/>
              <a:t>at the end</a:t>
            </a:r>
          </a:p>
          <a:p>
            <a:pPr lvl="1"/>
            <a:r>
              <a:rPr lang="en-US" dirty="0"/>
              <a:t>Record the content of the EAX register</a:t>
            </a:r>
          </a:p>
        </p:txBody>
      </p:sp>
    </p:spTree>
    <p:extLst>
      <p:ext uri="{BB962C8B-B14F-4D97-AF65-F5344CB8AC3E}">
        <p14:creationId xmlns:p14="http://schemas.microsoft.com/office/powerpoint/2010/main" val="154982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8(b)</a:t>
            </a:r>
            <a:br>
              <a:rPr lang="en-US" dirty="0"/>
            </a:br>
            <a:r>
              <a:rPr lang="en-US" dirty="0"/>
              <a:t>Nested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7843-3993-485E-9936-B58F4DE312C8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Nested Loop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6960" y="1529294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1677" y="1929404"/>
            <a:ext cx="750259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temp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?</a:t>
            </a:r>
          </a:p>
          <a:p>
            <a:endParaRPr lang="en-US" sz="1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ecx,10 		; outer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eax,3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temp,ecx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ecx,5 		; inner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L2: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add eax,5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L2     		; repeat inner loop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temp		      </a:t>
            </a:r>
          </a:p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		                ; repeat outer loop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8583" y="5880094"/>
            <a:ext cx="87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87E40-2FBA-4128-B6D9-1CB45775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2FA6-24F0-4CFF-B890-03706E4376E9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5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8(b)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9795-5607-436A-A402-63C888B8F199}" type="datetime1">
              <a:rPr lang="en-US" smtClean="0"/>
              <a:t>3/3/24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</a:t>
            </a:r>
            <a:r>
              <a:rPr lang="en-US" b="1" dirty="0"/>
              <a:t>Single</a:t>
            </a:r>
            <a:r>
              <a:rPr lang="en-US" dirty="0"/>
              <a:t> screenshot of the code and register window </a:t>
            </a:r>
            <a:r>
              <a:rPr lang="en-US" b="1" dirty="0"/>
              <a:t>at the end</a:t>
            </a:r>
          </a:p>
          <a:p>
            <a:pPr lvl="1"/>
            <a:r>
              <a:rPr lang="en-US" dirty="0"/>
              <a:t>Record the EAX register.</a:t>
            </a:r>
          </a:p>
        </p:txBody>
      </p:sp>
    </p:spTree>
    <p:extLst>
      <p:ext uri="{BB962C8B-B14F-4D97-AF65-F5344CB8AC3E}">
        <p14:creationId xmlns:p14="http://schemas.microsoft.com/office/powerpoint/2010/main" val="90432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8(c)</a:t>
            </a:r>
            <a:br>
              <a:rPr lang="en-US" dirty="0"/>
            </a:br>
            <a:r>
              <a:rPr lang="en-US" dirty="0">
                <a:solidFill>
                  <a:srgbClr val="112EAC"/>
                </a:solidFill>
              </a:rPr>
              <a:t>Logical Instructions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6570-6017-4A40-AF3F-8EE6D04B2ED3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3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Logical Instructions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4: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3344" y="2242948"/>
            <a:ext cx="6096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sk-SK" dirty="0" err="1">
                <a:solidFill>
                  <a:srgbClr val="2F2A2B"/>
                </a:solidFill>
                <a:latin typeface="Helvetica" charset="0"/>
              </a:rPr>
              <a:t>code</a:t>
            </a:r>
            <a:endParaRPr lang="sk-SK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al,01101111b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al,00101101b 	; a. Al= ?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al,6Dh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al,4Ah 		; b. Al= ? 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al,00001111b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al,61h 		; c. Al= ?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al,94h</a:t>
            </a:r>
          </a:p>
          <a:p>
            <a:pPr>
              <a:lnSpc>
                <a:spcPct val="150000"/>
              </a:lnSpc>
            </a:pPr>
            <a:r>
              <a:rPr lang="sk-SK" b="1" dirty="0" err="1">
                <a:solidFill>
                  <a:srgbClr val="2F2A2B"/>
                </a:solidFill>
                <a:latin typeface="Helvetica" charset="0"/>
              </a:rPr>
              <a:t>xor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al,37h 		; d. Al= ? </a:t>
            </a:r>
            <a:endParaRPr lang="sk-SK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9C030-DB3B-445B-9F72-2848E3B5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C71F-4A4B-40A4-8654-9E8F3416B82D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2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8(c)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58891-6D5E-4C2A-B654-5EA7A1960C40}" type="datetime1">
              <a:rPr lang="en-US" smtClean="0"/>
              <a:t>3/3/24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Contents of AL register in last slide?</a:t>
            </a:r>
            <a:endParaRPr lang="en-US" b="1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6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1E15-60EC-4657-A97D-D3F5846406A3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6BB32-DC10-470A-9262-073D6ABB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C6BA-1408-46FD-A3E5-D83612EAE278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32979-7449-4FBF-98CC-161E3E8B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F1C1-362F-4ECC-B32E-55E2A967B04A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en-US" sz="2800" dirty="0">
                <a:solidFill>
                  <a:srgbClr val="112EAC"/>
                </a:solidFill>
              </a:rPr>
              <a:t>Indirect Addressing &amp; </a:t>
            </a:r>
            <a:r>
              <a:rPr lang="en-US" sz="2800" dirty="0">
                <a:solidFill>
                  <a:srgbClr val="112EAC"/>
                </a:solidFill>
              </a:rPr>
              <a:t>Indexed Operands, Loop instruction, and Logical Instructions</a:t>
            </a:r>
            <a:endParaRPr lang="en-US" dirty="0">
              <a:solidFill>
                <a:srgbClr val="112EA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82B5-9245-4272-B3EB-D95328B02BC9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25B88-8893-437E-A199-4F23877B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E892-93DA-49CE-9BB3-27931706800B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87F6-5939-4CE6-A719-318FDC142428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C63AF-EE94-44E2-989C-54832FEE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D7DA-C6F9-448F-B386-C07166E00E29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3C4D1A-0B8B-43C3-B720-56B09941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BE72-2006-4BB8-BD55-F25989839A6B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449A9-DDED-48B6-842D-7B3BF4211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9DDF-38CF-48C6-A29A-7264D3B799BD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62286CA-0778-4478-9E65-B0D4A07E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899A-CB7B-4E35-A5D9-B5D032E6309C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D19C88-6906-496E-BA90-DC4D9CA0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75F2-1330-4E60-9270-44671CFA6E81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186689-DF8F-4CA9-86C3-DAFBB8FE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4C85-819B-4E57-87E9-8100E0B52242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E5790C-09ED-4090-952D-E4C0B06E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4FED-53C2-461D-83AF-9E7EF2646AA0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2BB57-3AA4-49CA-9225-34AD48E9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80AB-253E-4FC5-A70C-524B5192B9DF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6499-6A7D-4C15-8C0F-47983F10D788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02F50-80B8-4D38-B09C-B9078C4C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52CF-E8E2-45FA-B789-7D4F1C6F2A22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83ACF82-FCBC-43C3-B1A8-F745EB2C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D0E37-ADF6-4165-9025-5937A23D3E94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1D27F06-B8B2-495D-97D8-951AC377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DF2A-283C-4122-BA5E-902C6F65CC8D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66601A4-F0D9-4E39-A0E8-8938391E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8018-9E95-4357-9498-439756ECF8B7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8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8(a): Loop instruction</a:t>
            </a:r>
          </a:p>
          <a:p>
            <a:r>
              <a:rPr lang="en-US" dirty="0">
                <a:highlight>
                  <a:srgbClr val="FFFF00"/>
                </a:highlight>
              </a:rPr>
              <a:t>Lab 8(b):</a:t>
            </a:r>
            <a:r>
              <a:rPr lang="en-US" sz="2800" spc="-50" dirty="0">
                <a:highlight>
                  <a:srgbClr val="FFFF00"/>
                </a:highlight>
              </a:rPr>
              <a:t> Nested Loop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8(c): Logical Instruction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DA607-2200-45A1-BA2F-53725556C0D6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0790-B49E-4F56-88C3-400D534B96AD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running the problems in Visual studio, </a:t>
            </a:r>
          </a:p>
          <a:p>
            <a:r>
              <a:rPr lang="en-US" dirty="0"/>
              <a:t>You can try to solve them in a paper for practice.</a:t>
            </a:r>
          </a:p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20AB-FF91-4747-B3DD-5E0206FD062B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5767" y="1992625"/>
            <a:ext cx="8979408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Create a new application for every question.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Do not use one application with multiple .</a:t>
            </a:r>
            <a:r>
              <a:rPr lang="en-US" dirty="0" err="1"/>
              <a:t>asm</a:t>
            </a:r>
            <a:r>
              <a:rPr lang="en-US" dirty="0"/>
              <a:t> files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The Appendix has the steps for creating a new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C80FC-42DD-4670-84E3-F9CC6FC3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1952-5EFA-4E64-B6E7-08979F464FD9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8(a)</a:t>
            </a:r>
            <a:br>
              <a:rPr lang="en-US" dirty="0"/>
            </a:br>
            <a:r>
              <a:rPr lang="en-US" dirty="0"/>
              <a:t>Loop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D83A-BDC3-47F6-88AC-39FFA8756136}" type="datetime1">
              <a:rPr lang="en-US" smtClean="0"/>
              <a:t>3/3/24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Loop Instruction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7568" y="2251366"/>
            <a:ext cx="52672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; Summing an Array (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SumArray.asm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10000h,20000h,30000h,40000h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7568" y="3247848"/>
            <a:ext cx="6739961" cy="30839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main PROC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0                                     ; 1. initialize index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LENGTHOF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; 2: initialize loop counter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                                     ; 3: sum = 0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L1:                                                 ; 4: mark beginning of loop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                   ; 5: add an integer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TYPE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; 6: point to next element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                         ; 7: repeat until ECX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57675" y="4430387"/>
            <a:ext cx="110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8E479-AD40-4C89-88B7-B3B9403F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DFB9-D2C0-4D5E-B7A4-24DF62C4B832}" type="datetime1">
              <a:rPr lang="en-US" smtClean="0"/>
              <a:t>3/3/24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1215</Words>
  <Application>Microsoft Macintosh PowerPoint</Application>
  <PresentationFormat>Widescreen</PresentationFormat>
  <Paragraphs>240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8 Instructions</vt:lpstr>
      <vt:lpstr>Plan early …</vt:lpstr>
      <vt:lpstr>Problems in this lab</vt:lpstr>
      <vt:lpstr>Directions</vt:lpstr>
      <vt:lpstr>Lab 8(a) Loop instruction</vt:lpstr>
      <vt:lpstr>Loop Instruction </vt:lpstr>
      <vt:lpstr>Submission Instruction – 8(a)</vt:lpstr>
      <vt:lpstr>Lab 8(b) Nested loop</vt:lpstr>
      <vt:lpstr>Nested Loop</vt:lpstr>
      <vt:lpstr>Submission Instruction – 8(b)</vt:lpstr>
      <vt:lpstr>Lab 8(c) Logical Instructions </vt:lpstr>
      <vt:lpstr>Logical Instructions </vt:lpstr>
      <vt:lpstr>Submission Instruction – 8(c)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225</cp:revision>
  <dcterms:created xsi:type="dcterms:W3CDTF">2020-12-18T04:27:11Z</dcterms:created>
  <dcterms:modified xsi:type="dcterms:W3CDTF">2024-03-03T19:03:40Z</dcterms:modified>
</cp:coreProperties>
</file>